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26"/>
  </p:notesMasterIdLst>
  <p:handoutMasterIdLst>
    <p:handoutMasterId r:id="rId27"/>
  </p:handoutMasterIdLst>
  <p:sldIdLst>
    <p:sldId id="1309" r:id="rId2"/>
    <p:sldId id="1448" r:id="rId3"/>
    <p:sldId id="1447" r:id="rId4"/>
    <p:sldId id="1477" r:id="rId5"/>
    <p:sldId id="1478" r:id="rId6"/>
    <p:sldId id="1479" r:id="rId7"/>
    <p:sldId id="1480" r:id="rId8"/>
    <p:sldId id="1481" r:id="rId9"/>
    <p:sldId id="1482" r:id="rId10"/>
    <p:sldId id="1483" r:id="rId11"/>
    <p:sldId id="1487" r:id="rId12"/>
    <p:sldId id="1450" r:id="rId13"/>
    <p:sldId id="1451" r:id="rId14"/>
    <p:sldId id="1452" r:id="rId15"/>
    <p:sldId id="1453" r:id="rId16"/>
    <p:sldId id="1454" r:id="rId17"/>
    <p:sldId id="1456" r:id="rId18"/>
    <p:sldId id="1471" r:id="rId19"/>
    <p:sldId id="1470" r:id="rId20"/>
    <p:sldId id="1473" r:id="rId21"/>
    <p:sldId id="1475" r:id="rId22"/>
    <p:sldId id="277" r:id="rId23"/>
    <p:sldId id="1488" r:id="rId24"/>
    <p:sldId id="138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24" d="100"/>
          <a:sy n="124" d="100"/>
        </p:scale>
        <p:origin x="184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0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2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23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audio" Target="../media/audio2.wav"/><Relationship Id="rId7" Type="http://schemas.openxmlformats.org/officeDocument/2006/relationships/image" Target="../media/image43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lip.org.a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hyperlink" Target="http://www.tulip.org.au/public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Length 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</p:spTree>
    <p:extLst>
      <p:ext uri="{BB962C8B-B14F-4D97-AF65-F5344CB8AC3E}">
        <p14:creationId xmlns:p14="http://schemas.microsoft.com/office/powerpoint/2010/main" val="32292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87" y="3842072"/>
            <a:ext cx="3071242" cy="24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9880"/>
            <a:ext cx="822960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9166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200" dirty="0"/>
              <a:t>Director of TULIP Team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3"/>
              </a:rPr>
              <a:t>http://www.tulip.org.au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200" dirty="0"/>
              <a:t>TULIP Publications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4"/>
              </a:rPr>
              <a:t>http://www.tulip.org.au/publication</a:t>
            </a:r>
            <a:r>
              <a:rPr lang="en-US" sz="20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23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/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Privacy Preserving Data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Information Releasing Compliance Checking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21858</TotalTime>
  <Words>1308</Words>
  <Application>Microsoft Macintosh PowerPoint</Application>
  <PresentationFormat>On-screen Show (4:3)</PresentationFormat>
  <Paragraphs>189</Paragraphs>
  <Slides>24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TULIP Team (http://www.tulip.org.au)</vt:lpstr>
      <vt:lpstr>TULIP Lab (Team for Universal Learning and Intelligent Processing)</vt:lpstr>
      <vt:lpstr>Theme 1. Behavior Informatics</vt:lpstr>
      <vt:lpstr>Application of Geo Photos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Market Segmentation Analysis</vt:lpstr>
      <vt:lpstr>Theme 2. Information Abuse Prevention</vt:lpstr>
      <vt:lpstr>Who is an adversary?</vt:lpstr>
      <vt:lpstr>Privacy Breach Example (1)</vt:lpstr>
      <vt:lpstr>Privacy Breach Example (2)</vt:lpstr>
      <vt:lpstr>Questions?</vt:lpstr>
      <vt:lpstr>Privacy Preserving Related Reference</vt:lpstr>
      <vt:lpstr>Contact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Gang Li</cp:lastModifiedBy>
  <cp:revision>1263</cp:revision>
  <cp:lastPrinted>2016-09-12T15:33:55Z</cp:lastPrinted>
  <dcterms:created xsi:type="dcterms:W3CDTF">2015-11-30T05:59:50Z</dcterms:created>
  <dcterms:modified xsi:type="dcterms:W3CDTF">2018-08-23T00:03:33Z</dcterms:modified>
</cp:coreProperties>
</file>